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56" r:id="rId3"/>
    <p:sldId id="259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7"/>
  </p:normalViewPr>
  <p:slideViewPr>
    <p:cSldViewPr snapToGrid="0" snapToObjects="1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B85AD-22BA-6343-949B-F5B0B004F27E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4608D-ED1C-5D48-8B49-C73574D255E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29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664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519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708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86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8673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7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836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048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037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974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85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20021-C65A-F34B-89D5-6DF571F6853F}" type="datetimeFigureOut">
              <a:rPr lang="es-ES_tradnl" smtClean="0"/>
              <a:t>19/08/2019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95D2A-0BB6-2E48-869A-5C5C9E3F127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539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85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895"/>
            <a:ext cx="12192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6085229"/>
            <a:ext cx="12192000" cy="374876"/>
          </a:xfrm>
        </p:spPr>
        <p:txBody>
          <a:bodyPr>
            <a:normAutofit fontScale="92500" lnSpcReduction="20000"/>
          </a:bodyPr>
          <a:lstStyle/>
          <a:p>
            <a:r>
              <a:rPr lang="es-ES_tradnl" dirty="0">
                <a:latin typeface="HK Grotesk Medium" panose="00000600000000000000" pitchFamily="2" charset="0"/>
                <a:ea typeface="HK Grotesk Light" charset="0"/>
                <a:cs typeface="HK Grotesk Light" charset="0"/>
              </a:rPr>
              <a:t>Diego Chaves </a:t>
            </a:r>
            <a:r>
              <a:rPr lang="mr-IN" dirty="0">
                <a:latin typeface="HK Grotesk Medium" panose="00000600000000000000" pitchFamily="2" charset="0"/>
                <a:ea typeface="HK Grotesk Light" charset="0"/>
                <a:cs typeface="HK Grotesk Light" charset="0"/>
              </a:rPr>
              <a:t>–</a:t>
            </a:r>
            <a:r>
              <a:rPr lang="es-ES_tradnl" dirty="0">
                <a:latin typeface="HK Grotesk Medium" panose="00000600000000000000" pitchFamily="2" charset="0"/>
                <a:ea typeface="HK Grotesk Light" charset="0"/>
                <a:cs typeface="HK Grotesk Light" charset="0"/>
              </a:rPr>
              <a:t> Jafet Solano </a:t>
            </a:r>
            <a:r>
              <a:rPr lang="mr-IN" dirty="0">
                <a:latin typeface="HK Grotesk Medium" panose="00000600000000000000" pitchFamily="2" charset="0"/>
                <a:ea typeface="HK Grotesk Light" charset="0"/>
                <a:cs typeface="HK Grotesk Light" charset="0"/>
              </a:rPr>
              <a:t>–</a:t>
            </a:r>
            <a:r>
              <a:rPr lang="es-ES" dirty="0">
                <a:latin typeface="HK Grotesk Medium" panose="00000600000000000000" pitchFamily="2" charset="0"/>
                <a:ea typeface="HK Grotesk Light" charset="0"/>
                <a:cs typeface="HK Grotesk Light" charset="0"/>
              </a:rPr>
              <a:t> Leo Aguilar</a:t>
            </a:r>
            <a:endParaRPr lang="es-ES_tradnl" dirty="0">
              <a:latin typeface="HK Grotesk Medium" panose="00000600000000000000" pitchFamily="2" charset="0"/>
              <a:ea typeface="HK Grotesk Light" charset="0"/>
              <a:cs typeface="HK Grotes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8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8000" dirty="0" err="1">
                <a:solidFill>
                  <a:schemeClr val="accent6">
                    <a:lumMod val="50000"/>
                  </a:schemeClr>
                </a:solidFill>
                <a:latin typeface="Navy Ballad - Personal Use" charset="0"/>
                <a:ea typeface="Navy Ballad - Personal Use" charset="0"/>
                <a:cs typeface="Navy Ballad - Personal Use" charset="0"/>
              </a:rPr>
              <a:t>Stakeholders</a:t>
            </a:r>
            <a:endParaRPr lang="es-ES_tradnl" sz="8000" dirty="0">
              <a:solidFill>
                <a:schemeClr val="accent6">
                  <a:lumMod val="50000"/>
                </a:schemeClr>
              </a:solidFill>
              <a:latin typeface="Navy Ballad - Personal Use" charset="0"/>
              <a:ea typeface="Navy Ballad - Personal Use" charset="0"/>
              <a:cs typeface="Navy Ballad - Personal Use" charset="0"/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1180495" y="2164821"/>
            <a:ext cx="2595639" cy="114662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Cliente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8109857" y="2164820"/>
            <a:ext cx="2969382" cy="11466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Chefs</a:t>
            </a:r>
            <a:endParaRPr lang="es-ES_tradnl" sz="3500" dirty="0">
              <a:latin typeface="HK Grotesk Light" panose="00000400000000000000" pitchFamily="2" charset="0"/>
              <a:ea typeface="HK Grotesk Light" charset="0"/>
              <a:cs typeface="HK Grotesk Light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197600" y="3606191"/>
            <a:ext cx="4881639" cy="11466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Nutricionistas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1180495" y="3606191"/>
            <a:ext cx="4695372" cy="11466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Consultores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4130524" y="2164819"/>
            <a:ext cx="3624943" cy="11466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Desarrolladores</a:t>
            </a:r>
            <a:endParaRPr lang="es-ES_tradnl" sz="3500" dirty="0">
              <a:latin typeface="HK Grotesk Light" panose="00000400000000000000" pitchFamily="2" charset="0"/>
              <a:ea typeface="HK Grotesk Light" charset="0"/>
              <a:cs typeface="HK Grotes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75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8000" dirty="0">
                <a:solidFill>
                  <a:schemeClr val="accent6">
                    <a:lumMod val="50000"/>
                  </a:schemeClr>
                </a:solidFill>
                <a:latin typeface="Navy Ballad - Personal Use" charset="0"/>
                <a:ea typeface="Navy Ballad - Personal Use" charset="0"/>
                <a:cs typeface="Navy Ballad - Personal Use" charset="0"/>
              </a:rPr>
              <a:t>Herramientas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82114"/>
            <a:ext cx="2714171" cy="6923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95" y="2013693"/>
            <a:ext cx="1319107" cy="1319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608" y="2235739"/>
            <a:ext cx="1097061" cy="10970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84914"/>
            <a:ext cx="1625600" cy="1625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726" y="4511505"/>
            <a:ext cx="1834243" cy="18974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907" y="4548701"/>
            <a:ext cx="1812053" cy="1467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895" y="4439844"/>
            <a:ext cx="1611086" cy="1611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2972" y="2013693"/>
            <a:ext cx="3145922" cy="15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6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8000" dirty="0" err="1">
                <a:solidFill>
                  <a:schemeClr val="accent6">
                    <a:lumMod val="50000"/>
                  </a:schemeClr>
                </a:solidFill>
                <a:latin typeface="Navy Ballad - Personal Use" charset="0"/>
                <a:ea typeface="Navy Ballad - Personal Use" charset="0"/>
                <a:cs typeface="Navy Ballad - Personal Use" charset="0"/>
              </a:rPr>
              <a:t>Testing</a:t>
            </a:r>
            <a:endParaRPr lang="es-ES_tradnl" sz="8000" dirty="0">
              <a:solidFill>
                <a:schemeClr val="accent6">
                  <a:lumMod val="50000"/>
                </a:schemeClr>
              </a:solidFill>
              <a:latin typeface="Navy Ballad - Personal Use" charset="0"/>
              <a:ea typeface="Navy Ballad - Personal Use" charset="0"/>
              <a:cs typeface="Navy Ballad - Personal Use" charset="0"/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1180495" y="2164821"/>
            <a:ext cx="2595639" cy="114662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Browsers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8109857" y="2164820"/>
            <a:ext cx="2969382" cy="11466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Seguridad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3595309" y="3506431"/>
            <a:ext cx="4695372" cy="11466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 err="1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Dise</a:t>
            </a:r>
            <a:r>
              <a:rPr lang="es-CR" sz="3500" dirty="0" err="1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ño</a:t>
            </a:r>
            <a:endParaRPr lang="es-ES_tradnl" sz="3500" dirty="0">
              <a:latin typeface="HK Grotesk Light" panose="00000400000000000000" pitchFamily="2" charset="0"/>
              <a:ea typeface="HK Grotesk Light" charset="0"/>
              <a:cs typeface="HK Grotesk Light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4130524" y="2164819"/>
            <a:ext cx="3624943" cy="11466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500" dirty="0">
                <a:latin typeface="HK Grotesk Light" panose="00000400000000000000" pitchFamily="2" charset="0"/>
                <a:ea typeface="HK Grotesk Light" charset="0"/>
                <a:cs typeface="HK Grotesk Light" charset="0"/>
              </a:rPr>
              <a:t>Validaciones</a:t>
            </a:r>
          </a:p>
        </p:txBody>
      </p:sp>
    </p:spTree>
    <p:extLst>
      <p:ext uri="{BB962C8B-B14F-4D97-AF65-F5344CB8AC3E}">
        <p14:creationId xmlns:p14="http://schemas.microsoft.com/office/powerpoint/2010/main" val="245332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5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21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HK Grotesk Light</vt:lpstr>
      <vt:lpstr>HK Grotesk Medium</vt:lpstr>
      <vt:lpstr>Navy Ballad - Personal Use</vt:lpstr>
      <vt:lpstr>Tema de Office</vt:lpstr>
      <vt:lpstr>PowerPoint Presentation</vt:lpstr>
      <vt:lpstr>PowerPoint Presentation</vt:lpstr>
      <vt:lpstr>Stakeholders</vt:lpstr>
      <vt:lpstr>Herramientas</vt:lpstr>
      <vt:lpstr>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Aguilar</dc:creator>
  <cp:lastModifiedBy>Diego Jose Chaves Castro</cp:lastModifiedBy>
  <cp:revision>8</cp:revision>
  <dcterms:created xsi:type="dcterms:W3CDTF">2019-08-20T01:18:00Z</dcterms:created>
  <dcterms:modified xsi:type="dcterms:W3CDTF">2019-08-20T02:37:03Z</dcterms:modified>
</cp:coreProperties>
</file>